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Robotics and Automation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on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propelled by advancements in autonomous vehicles technology. Key market drivers are rising ride-hailing services and stringent regulations against vehicle emissions. Major players like Waymo, Cruise, Tesla, and Uber are investing massively in self-driving technologies, predicting high future market potential. Trends shaping the market include LiDAR technology and 5G system implementation. Increasing tech-savvy demographics and congestion in urban cities have accelerated the demand for Robotaxi. Proliferation of EV technology is also contributing to the growth. The future outlook is promising with immense growth prospects as autonomous technology evolves and consumer confidence and acceptance of driverless cabs improve.
</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advancing technology has paved the way for the global RoboTaxi market. Advancements like artificial intelligence, IoT (Internet of Things), machine learning, and advanced sensor technology have resulted in reliable and efficient RoboTaxis. The technology involved helps in effortless navigation in complex road networks, making RoboTaxis a successful possibility. In addition, advancing communications technology allows for real-time data exchange, enhancing the safety and efficiency of RoboTaxis.
Government support and regulations: Government support and favourable regulations play a crucial role in the RoboTaxi market. Governments across the globe are acknowledging the potential of autonomous vehicles and are implementing policy frameworks to support their deployment. They're offering incentives and establishing dedicated test zones for these vehicles. Regulations related to safety, testing, deployment and data privacy are being reformed to accommodate the autonomous vehicle technology. This active government involvement encourages manufacturers and accelerates the progress in the RoboTaxi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As the name suggests, robotaxis are nothing but robotic taxis, or autonomous taxis, deployed for ferrying passengers from one place to another. They operate without human intervention. A rapid adoption of technology across the globe has seen various industries thrive on artificial intelligence, automation, and machine learning; and one such market that is expected to influence the Robotaxi industry is the autonomous vehicle market. Increased investment in research and development of autonomous technology by car manufacturers and tech companies is driving this market.
In the real-world, Alphabet’s self-driving car unit, Waymo, is one of the pioneers in using robotaxis. They introduced their pilot program in Phoenix, Arizona. Chinese ride-hailing giant, Didi Chuxing, has been working on self-driving vehicles equipped with L4 autonomous driving capabilities and has launched a robotaxi pilot service in Shanghai. Tesla is another key player, primarily due to its Autopilot system. Tesla’s CEO, Elon Musk, boldly announced that he expects to have robotaxis in operation as early as 2020.
Public acceptance of robotaxis will depend on their safety record. Currently, laws in many countries require autonomous vehicles to have a safety driver who can take over control. However, as safety improves, this requirement will likely change. While technological advancements are revolutionizing the transportation industry, one cannot ignore the fact that these advancements ultimately aim at enhancing consumer convenience and safety, thereby pushing the demand for Robotaxi services across the globe. Hence, technological advancements in autonomous vehicles give a major boost to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in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 the realm of autonomous robotics, one of the biggest challenges for the robotaxi market is the public's perception and overall acceptance. Despite the rapid technological advancements, the idea of driverless vehicles or robotaxis on the road is still an alien concept for many people across the globe. The fear of the unknown, the global societal attitude towards robots driving taxis, and skepticism about the technology's safety and efficiency remain potent inhibitors for the expansion of the robotaxi market.
As witnessed in various technology acceptance models, the adoption of a new technology largely depends on its perceived usefulness and ease of use. Autonomous vehicles or robotaxis are no different. The public's perception about the safety of artificial intelligence controlling a fully autonomous vehicle could directly impact the regulation process. For instance, any accidents involving autonomous vehicles often receive massive media attention, thereby impacting public opinion. In Arizona, Uber suspended tests of autonomous vehicles in 2018 following a deadly accident. Situations like these put a spotlight on the decision-making abilities of AI driving systems, adding further skepticism.
In certain regions, like those with ageing populations or less-technologically advanced societies, the adoption may be slower as these groups may not trust or understand the technology. Costs are another factor; Infrastructure changes required for the full integration of robotaxis like sensor systems, lane adaptations and network requirements would require massive investments. In addition, the prospect of job losses in the driving sector due to automation could also lead to resistance. Ultimately, though the technology is progressing, the acceptance among public, legislation changes and willingness for massive investments are still significant challenges that the global robotaxi market is facing.</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Public Perception and Acceptance of Robotic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13926</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105</cp:revision>
  <dcterms:created xsi:type="dcterms:W3CDTF">2024-08-12T13:13:25Z</dcterms:created>
  <dcterms:modified xsi:type="dcterms:W3CDTF">2025-09-16T10:26:13Z</dcterms:modified>
</cp:coreProperties>
</file>